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2" r:id="rId6"/>
    <p:sldId id="260"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660"/>
  </p:normalViewPr>
  <p:slideViewPr>
    <p:cSldViewPr snapToGrid="0">
      <p:cViewPr varScale="1">
        <p:scale>
          <a:sx n="75" d="100"/>
          <a:sy n="75" d="100"/>
        </p:scale>
        <p:origin x="902"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33821-597E-4B4F-8572-5DA1CB183565}"/>
              </a:ext>
            </a:extLst>
          </p:cNvPr>
          <p:cNvSpPr>
            <a:spLocks noGrp="1"/>
          </p:cNvSpPr>
          <p:nvPr>
            <p:ph type="ctrTitle"/>
          </p:nvPr>
        </p:nvSpPr>
        <p:spPr>
          <a:xfrm>
            <a:off x="548640" y="950976"/>
            <a:ext cx="6509385" cy="3556730"/>
          </a:xfrm>
        </p:spPr>
        <p:txBody>
          <a:bodyPr anchor="t">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4C38D70-8FF5-47D7-A0DD-087A227BC94F}"/>
              </a:ext>
            </a:extLst>
          </p:cNvPr>
          <p:cNvSpPr>
            <a:spLocks noGrp="1"/>
          </p:cNvSpPr>
          <p:nvPr>
            <p:ph type="subTitle" idx="1"/>
          </p:nvPr>
        </p:nvSpPr>
        <p:spPr>
          <a:xfrm>
            <a:off x="576072" y="4572000"/>
            <a:ext cx="6481953" cy="1485900"/>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DB5B485-516D-48B7-AF1D-69AEEA351A94}"/>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5" name="Footer Placeholder 4">
            <a:extLst>
              <a:ext uri="{FF2B5EF4-FFF2-40B4-BE49-F238E27FC236}">
                <a16:creationId xmlns:a16="http://schemas.microsoft.com/office/drawing/2014/main" id="{1D614DDB-2831-4FF8-9DA7-0449659D7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178F6-65BA-4964-80E2-DB6EA3355FBB}"/>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495934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07F1B-6F93-4E6E-8C8C-D01A9DEB6A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7D2968-FE85-492F-A77B-1771F4EAA8C6}"/>
              </a:ext>
            </a:extLst>
          </p:cNvPr>
          <p:cNvSpPr>
            <a:spLocks noGrp="1"/>
          </p:cNvSpPr>
          <p:nvPr>
            <p:ph type="body" orient="vert" idx="1"/>
          </p:nvPr>
        </p:nvSpPr>
        <p:spPr>
          <a:xfrm>
            <a:off x="548641" y="2028826"/>
            <a:ext cx="11094348" cy="4029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4592DA2-B1FB-45C6-B10C-141AC2BFB381}"/>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5" name="Footer Placeholder 4">
            <a:extLst>
              <a:ext uri="{FF2B5EF4-FFF2-40B4-BE49-F238E27FC236}">
                <a16:creationId xmlns:a16="http://schemas.microsoft.com/office/drawing/2014/main" id="{18CA6D78-CE47-4CA7-B3B6-AFAE5175F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EDC5C0-8780-4819-A8FC-32A0141D271C}"/>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790374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B8F9A8-05F2-4F79-B689-1FA2F31965D8}"/>
              </a:ext>
            </a:extLst>
          </p:cNvPr>
          <p:cNvSpPr>
            <a:spLocks noGrp="1"/>
          </p:cNvSpPr>
          <p:nvPr>
            <p:ph type="title" orient="vert"/>
          </p:nvPr>
        </p:nvSpPr>
        <p:spPr>
          <a:xfrm>
            <a:off x="9472612" y="952499"/>
            <a:ext cx="2207417" cy="51054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5D615BC-61CD-4D59-8E85-B59072E2B22D}"/>
              </a:ext>
            </a:extLst>
          </p:cNvPr>
          <p:cNvSpPr>
            <a:spLocks noGrp="1"/>
          </p:cNvSpPr>
          <p:nvPr>
            <p:ph type="body" orient="vert" idx="1"/>
          </p:nvPr>
        </p:nvSpPr>
        <p:spPr>
          <a:xfrm>
            <a:off x="557924" y="952499"/>
            <a:ext cx="8914688" cy="51054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3F81C46-8CC0-4B79-AF2E-84C86C6A803A}"/>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5" name="Footer Placeholder 4">
            <a:extLst>
              <a:ext uri="{FF2B5EF4-FFF2-40B4-BE49-F238E27FC236}">
                <a16:creationId xmlns:a16="http://schemas.microsoft.com/office/drawing/2014/main" id="{A1A76817-4D29-4888-B68C-A35F5A069C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A0B21A-30A9-4173-9E3F-D985B86A35C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7432653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A45AC-24E0-45A1-90C3-7BF96C3FC7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2018E1-7CA3-4B5E-9683-554FDFC63E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5D32D-7150-4DF2-B992-A2B4F5605D94}"/>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5" name="Footer Placeholder 4">
            <a:extLst>
              <a:ext uri="{FF2B5EF4-FFF2-40B4-BE49-F238E27FC236}">
                <a16:creationId xmlns:a16="http://schemas.microsoft.com/office/drawing/2014/main" id="{F3D03F0C-FCA3-464C-B6ED-864DB51E7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41006-DAE1-4326-B1AE-FD527A653BD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197923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B84-BE32-464A-A765-975C21B5CF4B}"/>
              </a:ext>
            </a:extLst>
          </p:cNvPr>
          <p:cNvSpPr>
            <a:spLocks noGrp="1"/>
          </p:cNvSpPr>
          <p:nvPr>
            <p:ph type="title"/>
          </p:nvPr>
        </p:nvSpPr>
        <p:spPr>
          <a:xfrm>
            <a:off x="557923" y="952500"/>
            <a:ext cx="6678695" cy="3962398"/>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640145C2-97CF-4887-904A-8ADC80525A2E}"/>
              </a:ext>
            </a:extLst>
          </p:cNvPr>
          <p:cNvSpPr>
            <a:spLocks noGrp="1"/>
          </p:cNvSpPr>
          <p:nvPr>
            <p:ph type="body" idx="1"/>
          </p:nvPr>
        </p:nvSpPr>
        <p:spPr>
          <a:xfrm>
            <a:off x="8043860" y="952501"/>
            <a:ext cx="3500440" cy="396239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E524559-DA32-4398-A8EE-EED2469D63BB}"/>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5" name="Footer Placeholder 4">
            <a:extLst>
              <a:ext uri="{FF2B5EF4-FFF2-40B4-BE49-F238E27FC236}">
                <a16:creationId xmlns:a16="http://schemas.microsoft.com/office/drawing/2014/main" id="{73967BE1-F1AC-4732-B52E-1C7D63DEF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13C03-DDF0-48C6-B1BF-D28875F8238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353562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6F411-42B3-4A17-BE7E-861BE7E7DC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8E0603-F4C0-40AC-A53E-40449D53D741}"/>
              </a:ext>
            </a:extLst>
          </p:cNvPr>
          <p:cNvSpPr>
            <a:spLocks noGrp="1"/>
          </p:cNvSpPr>
          <p:nvPr>
            <p:ph sz="half" idx="1"/>
          </p:nvPr>
        </p:nvSpPr>
        <p:spPr>
          <a:xfrm>
            <a:off x="548640"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6BC5634-2887-4182-A9BE-B382357D4F9C}"/>
              </a:ext>
            </a:extLst>
          </p:cNvPr>
          <p:cNvSpPr>
            <a:spLocks noGrp="1"/>
          </p:cNvSpPr>
          <p:nvPr>
            <p:ph sz="half" idx="2"/>
          </p:nvPr>
        </p:nvSpPr>
        <p:spPr>
          <a:xfrm>
            <a:off x="6257928"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D56B6E74-28E1-4684-B515-4265ED7B1EAE}"/>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6" name="Footer Placeholder 5">
            <a:extLst>
              <a:ext uri="{FF2B5EF4-FFF2-40B4-BE49-F238E27FC236}">
                <a16:creationId xmlns:a16="http://schemas.microsoft.com/office/drawing/2014/main" id="{18D375EA-A8F8-485D-A82F-CD85D4C9E1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D9E4B0-F5E3-407F-A548-B616E774987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40715792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2161A-7627-4D64-AF08-10D702AFE286}"/>
              </a:ext>
            </a:extLst>
          </p:cNvPr>
          <p:cNvSpPr>
            <a:spLocks noGrp="1"/>
          </p:cNvSpPr>
          <p:nvPr>
            <p:ph type="title"/>
          </p:nvPr>
        </p:nvSpPr>
        <p:spPr>
          <a:xfrm>
            <a:off x="552659" y="950976"/>
            <a:ext cx="10802729" cy="88179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53B6884-07D8-4CC4-BE99-516F1433BED8}"/>
              </a:ext>
            </a:extLst>
          </p:cNvPr>
          <p:cNvSpPr>
            <a:spLocks noGrp="1"/>
          </p:cNvSpPr>
          <p:nvPr>
            <p:ph type="body" idx="1"/>
          </p:nvPr>
        </p:nvSpPr>
        <p:spPr>
          <a:xfrm>
            <a:off x="542918" y="1832772"/>
            <a:ext cx="5281507"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182C638-B5A8-4F8C-85AE-33BEAF54C07A}"/>
              </a:ext>
            </a:extLst>
          </p:cNvPr>
          <p:cNvSpPr>
            <a:spLocks noGrp="1"/>
          </p:cNvSpPr>
          <p:nvPr>
            <p:ph sz="half" idx="2"/>
          </p:nvPr>
        </p:nvSpPr>
        <p:spPr>
          <a:xfrm>
            <a:off x="548640" y="2600531"/>
            <a:ext cx="528150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40D1933-A703-4BDC-A697-728E899EEDE1}"/>
              </a:ext>
            </a:extLst>
          </p:cNvPr>
          <p:cNvSpPr>
            <a:spLocks noGrp="1"/>
          </p:cNvSpPr>
          <p:nvPr>
            <p:ph type="body" sz="quarter" idx="3"/>
          </p:nvPr>
        </p:nvSpPr>
        <p:spPr>
          <a:xfrm>
            <a:off x="6257927" y="1832772"/>
            <a:ext cx="5283202"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5925DBD-4D51-4A2D-B1E4-6D094CD1E803}"/>
              </a:ext>
            </a:extLst>
          </p:cNvPr>
          <p:cNvSpPr>
            <a:spLocks noGrp="1"/>
          </p:cNvSpPr>
          <p:nvPr>
            <p:ph sz="quarter" idx="4"/>
          </p:nvPr>
        </p:nvSpPr>
        <p:spPr>
          <a:xfrm>
            <a:off x="6257927" y="2600531"/>
            <a:ext cx="52832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2636E2-E26E-42F7-9E05-3F756C7D17AE}"/>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8" name="Footer Placeholder 7">
            <a:extLst>
              <a:ext uri="{FF2B5EF4-FFF2-40B4-BE49-F238E27FC236}">
                <a16:creationId xmlns:a16="http://schemas.microsoft.com/office/drawing/2014/main" id="{86F7281B-0E5C-421E-AFFE-775F57C5DD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483462-E410-4DC7-AE53-27AABECFE6E8}"/>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4046487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CFA68-31B5-48C5-929A-842FDF0FD8E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95A2600-419E-46E9-946F-FBDEDBA1D448}"/>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4" name="Footer Placeholder 3">
            <a:extLst>
              <a:ext uri="{FF2B5EF4-FFF2-40B4-BE49-F238E27FC236}">
                <a16:creationId xmlns:a16="http://schemas.microsoft.com/office/drawing/2014/main" id="{1385F9A9-98FF-4653-A570-9F351A1ABDC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D44457-95F1-4B15-A647-B14F91F7A6D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2179753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19EABA-1008-4E49-9184-3A946ECD7199}"/>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3" name="Footer Placeholder 2">
            <a:extLst>
              <a:ext uri="{FF2B5EF4-FFF2-40B4-BE49-F238E27FC236}">
                <a16:creationId xmlns:a16="http://schemas.microsoft.com/office/drawing/2014/main" id="{D05C3BD0-269D-4127-B5F7-84B0D8A7422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623447-C740-4495-93EC-7252B1B929E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535276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D1155-71E7-4F0A-BB62-933743CF6EDD}"/>
              </a:ext>
            </a:extLst>
          </p:cNvPr>
          <p:cNvSpPr>
            <a:spLocks noGrp="1"/>
          </p:cNvSpPr>
          <p:nvPr>
            <p:ph type="title"/>
          </p:nvPr>
        </p:nvSpPr>
        <p:spPr>
          <a:xfrm>
            <a:off x="548640" y="952500"/>
            <a:ext cx="4124084" cy="2362200"/>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E0CB6D44-5A1E-4176-8766-4B81E045D50A}"/>
              </a:ext>
            </a:extLst>
          </p:cNvPr>
          <p:cNvSpPr>
            <a:spLocks noGrp="1"/>
          </p:cNvSpPr>
          <p:nvPr>
            <p:ph idx="1"/>
          </p:nvPr>
        </p:nvSpPr>
        <p:spPr>
          <a:xfrm>
            <a:off x="5600700" y="952500"/>
            <a:ext cx="5934074" cy="49085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C810EC6-11DD-4B5D-A2D2-4DCF73E58389}"/>
              </a:ext>
            </a:extLst>
          </p:cNvPr>
          <p:cNvSpPr>
            <a:spLocks noGrp="1"/>
          </p:cNvSpPr>
          <p:nvPr>
            <p:ph type="body" sz="half" idx="2"/>
          </p:nvPr>
        </p:nvSpPr>
        <p:spPr>
          <a:xfrm>
            <a:off x="548641" y="3429000"/>
            <a:ext cx="4124084" cy="24399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D5DFCDF-666E-4DB4-A1C0-79D40A007066}"/>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6" name="Footer Placeholder 5">
            <a:extLst>
              <a:ext uri="{FF2B5EF4-FFF2-40B4-BE49-F238E27FC236}">
                <a16:creationId xmlns:a16="http://schemas.microsoft.com/office/drawing/2014/main" id="{083A69AC-15E6-4B19-A59D-DBDBE923DB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79F0EE-74DE-4FEC-81E9-E40D53397857}"/>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498807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CA4F-6508-4AD6-8367-A0288D888DD6}"/>
              </a:ext>
            </a:extLst>
          </p:cNvPr>
          <p:cNvSpPr>
            <a:spLocks noGrp="1"/>
          </p:cNvSpPr>
          <p:nvPr>
            <p:ph type="title"/>
          </p:nvPr>
        </p:nvSpPr>
        <p:spPr>
          <a:xfrm>
            <a:off x="548641" y="952500"/>
            <a:ext cx="4124084" cy="239791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906BFCD-2F93-4D99-89EA-F0359FB782B7}"/>
              </a:ext>
            </a:extLst>
          </p:cNvPr>
          <p:cNvSpPr>
            <a:spLocks noGrp="1"/>
          </p:cNvSpPr>
          <p:nvPr>
            <p:ph type="pic" idx="1"/>
          </p:nvPr>
        </p:nvSpPr>
        <p:spPr>
          <a:xfrm>
            <a:off x="5522119" y="987425"/>
            <a:ext cx="6022181"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F4C1F7-1272-41C8-8C29-676316D02D5D}"/>
              </a:ext>
            </a:extLst>
          </p:cNvPr>
          <p:cNvSpPr>
            <a:spLocks noGrp="1"/>
          </p:cNvSpPr>
          <p:nvPr>
            <p:ph type="body" sz="half" idx="2"/>
          </p:nvPr>
        </p:nvSpPr>
        <p:spPr>
          <a:xfrm>
            <a:off x="548641" y="3429000"/>
            <a:ext cx="4124084" cy="24399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5CDD491-0FE6-4B42-AAA6-B698E46F1A8E}"/>
              </a:ext>
            </a:extLst>
          </p:cNvPr>
          <p:cNvSpPr>
            <a:spLocks noGrp="1"/>
          </p:cNvSpPr>
          <p:nvPr>
            <p:ph type="dt" sz="half" idx="10"/>
          </p:nvPr>
        </p:nvSpPr>
        <p:spPr/>
        <p:txBody>
          <a:bodyPr/>
          <a:lstStyle/>
          <a:p>
            <a:fld id="{4CDE23C7-78A4-413A-A84B-93D4CC0A9EB1}" type="datetimeFigureOut">
              <a:rPr lang="en-US" smtClean="0"/>
              <a:t>10/23/2024</a:t>
            </a:fld>
            <a:endParaRPr lang="en-US"/>
          </a:p>
        </p:txBody>
      </p:sp>
      <p:sp>
        <p:nvSpPr>
          <p:cNvPr id="6" name="Footer Placeholder 5">
            <a:extLst>
              <a:ext uri="{FF2B5EF4-FFF2-40B4-BE49-F238E27FC236}">
                <a16:creationId xmlns:a16="http://schemas.microsoft.com/office/drawing/2014/main" id="{D258F83F-4E9F-4607-A69B-DFC932560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324484-C6E4-4D8A-BDAB-09B1FBB43631}"/>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219538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90E843-90BA-4A7D-8F9F-FFE49387A618}"/>
              </a:ext>
            </a:extLst>
          </p:cNvPr>
          <p:cNvSpPr>
            <a:spLocks noGrp="1"/>
          </p:cNvSpPr>
          <p:nvPr>
            <p:ph type="title"/>
          </p:nvPr>
        </p:nvSpPr>
        <p:spPr>
          <a:xfrm>
            <a:off x="548639" y="950976"/>
            <a:ext cx="10995659" cy="107784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3F7CA62-9B55-49B4-94B6-EAAF7D5AE0DC}"/>
              </a:ext>
            </a:extLst>
          </p:cNvPr>
          <p:cNvSpPr>
            <a:spLocks noGrp="1"/>
          </p:cNvSpPr>
          <p:nvPr>
            <p:ph type="body" idx="1"/>
          </p:nvPr>
        </p:nvSpPr>
        <p:spPr>
          <a:xfrm>
            <a:off x="548641" y="2028826"/>
            <a:ext cx="10995660" cy="402907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93CEA03-AAFA-4A69-A3DA-1DD0EF273F11}"/>
              </a:ext>
            </a:extLst>
          </p:cNvPr>
          <p:cNvSpPr>
            <a:spLocks noGrp="1"/>
          </p:cNvSpPr>
          <p:nvPr>
            <p:ph type="dt" sz="half" idx="2"/>
          </p:nvPr>
        </p:nvSpPr>
        <p:spPr>
          <a:xfrm>
            <a:off x="588729" y="6449535"/>
            <a:ext cx="2983095" cy="308453"/>
          </a:xfrm>
          <a:prstGeom prst="rect">
            <a:avLst/>
          </a:prstGeom>
        </p:spPr>
        <p:txBody>
          <a:bodyPr vert="horz" lIns="91440" tIns="45720" rIns="91440" bIns="45720" rtlCol="0" anchor="t"/>
          <a:lstStyle>
            <a:lvl1pPr algn="l">
              <a:defRPr sz="900">
                <a:solidFill>
                  <a:schemeClr val="tx1"/>
                </a:solidFill>
              </a:defRPr>
            </a:lvl1pPr>
          </a:lstStyle>
          <a:p>
            <a:fld id="{4CDE23C7-78A4-413A-A84B-93D4CC0A9EB1}" type="datetimeFigureOut">
              <a:rPr lang="en-US" smtClean="0"/>
              <a:pPr/>
              <a:t>10/23/2024</a:t>
            </a:fld>
            <a:endParaRPr lang="en-US" dirty="0"/>
          </a:p>
        </p:txBody>
      </p:sp>
      <p:sp>
        <p:nvSpPr>
          <p:cNvPr id="5" name="Footer Placeholder 4">
            <a:extLst>
              <a:ext uri="{FF2B5EF4-FFF2-40B4-BE49-F238E27FC236}">
                <a16:creationId xmlns:a16="http://schemas.microsoft.com/office/drawing/2014/main" id="{F3E97F43-1ECB-4FC2-863E-26CEE24A008A}"/>
              </a:ext>
            </a:extLst>
          </p:cNvPr>
          <p:cNvSpPr>
            <a:spLocks noGrp="1"/>
          </p:cNvSpPr>
          <p:nvPr>
            <p:ph type="ftr" sz="quarter" idx="3"/>
          </p:nvPr>
        </p:nvSpPr>
        <p:spPr>
          <a:xfrm>
            <a:off x="557924" y="173776"/>
            <a:ext cx="411480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53C7F9D8-4B2E-4871-B2AE-EFC06BE23179}"/>
              </a:ext>
            </a:extLst>
          </p:cNvPr>
          <p:cNvSpPr>
            <a:spLocks noGrp="1"/>
          </p:cNvSpPr>
          <p:nvPr>
            <p:ph type="sldNum" sz="quarter" idx="4"/>
          </p:nvPr>
        </p:nvSpPr>
        <p:spPr>
          <a:xfrm>
            <a:off x="10710710" y="6449535"/>
            <a:ext cx="932279" cy="308453"/>
          </a:xfrm>
          <a:prstGeom prst="rect">
            <a:avLst/>
          </a:prstGeom>
        </p:spPr>
        <p:txBody>
          <a:bodyPr vert="horz" lIns="91440" tIns="45720" rIns="91440" bIns="45720" rtlCol="0" anchor="t"/>
          <a:lstStyle>
            <a:lvl1pPr algn="r">
              <a:defRPr sz="900">
                <a:solidFill>
                  <a:schemeClr val="tx1"/>
                </a:solidFill>
              </a:defRPr>
            </a:lvl1pPr>
          </a:lstStyle>
          <a:p>
            <a:fld id="{6CB39E08-E0E5-4B1A-8F7D-08FE7678A3B6}" type="slidenum">
              <a:rPr lang="en-US" smtClean="0"/>
              <a:pPr/>
              <a:t>‹#›</a:t>
            </a:fld>
            <a:endParaRPr lang="en-US"/>
          </a:p>
        </p:txBody>
      </p:sp>
      <p:cxnSp>
        <p:nvCxnSpPr>
          <p:cNvPr id="7" name="Straight Connector 6">
            <a:extLst>
              <a:ext uri="{FF2B5EF4-FFF2-40B4-BE49-F238E27FC236}">
                <a16:creationId xmlns:a16="http://schemas.microsoft.com/office/drawing/2014/main" id="{462919E4-C488-4107-9EF1-66152F848008}"/>
              </a:ext>
            </a:extLst>
          </p:cNvPr>
          <p:cNvCxnSpPr>
            <a:cxnSpLocks/>
          </p:cNvCxnSpPr>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BF79732-4088-424C-A653-4534E4389443}"/>
              </a:ext>
            </a:extLst>
          </p:cNvPr>
          <p:cNvCxnSpPr>
            <a:cxnSpLocks/>
          </p:cNvCxnSpPr>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675218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85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C591C09-04EE-41A7-BC35-466CD8800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FD6A395-8B77-4B2D-AA7E-1B4CE370CB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ed pencils inside a pencil holder which is on top of a wood table">
            <a:extLst>
              <a:ext uri="{FF2B5EF4-FFF2-40B4-BE49-F238E27FC236}">
                <a16:creationId xmlns:a16="http://schemas.microsoft.com/office/drawing/2014/main" id="{575F4218-6E76-69DC-D510-193EC5123168}"/>
              </a:ext>
            </a:extLst>
          </p:cNvPr>
          <p:cNvPicPr>
            <a:picLocks noChangeAspect="1"/>
          </p:cNvPicPr>
          <p:nvPr/>
        </p:nvPicPr>
        <p:blipFill>
          <a:blip r:embed="rId2">
            <a:alphaModFix amt="50000"/>
          </a:blip>
          <a:srcRect t="15730"/>
          <a:stretch/>
        </p:blipFill>
        <p:spPr>
          <a:xfrm>
            <a:off x="0" y="0"/>
            <a:ext cx="12191979" cy="6858000"/>
          </a:xfrm>
          <a:prstGeom prst="rect">
            <a:avLst/>
          </a:prstGeom>
        </p:spPr>
      </p:pic>
      <p:sp>
        <p:nvSpPr>
          <p:cNvPr id="2" name="Title 1">
            <a:extLst>
              <a:ext uri="{FF2B5EF4-FFF2-40B4-BE49-F238E27FC236}">
                <a16:creationId xmlns:a16="http://schemas.microsoft.com/office/drawing/2014/main" id="{5CF0C734-84B1-B1CB-DEAD-A29AC4AA849D}"/>
              </a:ext>
            </a:extLst>
          </p:cNvPr>
          <p:cNvSpPr>
            <a:spLocks noGrp="1"/>
          </p:cNvSpPr>
          <p:nvPr>
            <p:ph type="ctrTitle"/>
          </p:nvPr>
        </p:nvSpPr>
        <p:spPr>
          <a:xfrm>
            <a:off x="1625773" y="1345570"/>
            <a:ext cx="8940432" cy="1996670"/>
          </a:xfrm>
        </p:spPr>
        <p:txBody>
          <a:bodyPr>
            <a:normAutofit fontScale="90000"/>
          </a:bodyPr>
          <a:lstStyle/>
          <a:p>
            <a:pPr algn="ctr"/>
            <a:r>
              <a:rPr lang="en-MY" sz="3300" dirty="0">
                <a:solidFill>
                  <a:srgbClr val="FFFFFF"/>
                </a:solidFill>
              </a:rPr>
              <a:t>MINI PROJECT – Line Following Robot </a:t>
            </a:r>
            <a:br>
              <a:rPr lang="en-MY" sz="3300" dirty="0">
                <a:solidFill>
                  <a:srgbClr val="FFFFFF"/>
                </a:solidFill>
              </a:rPr>
            </a:br>
            <a:r>
              <a:rPr lang="en-MY" sz="3300" dirty="0">
                <a:solidFill>
                  <a:srgbClr val="FFFFFF"/>
                </a:solidFill>
              </a:rPr>
              <a:t>DEC50122</a:t>
            </a:r>
            <a:br>
              <a:rPr lang="en-MY" sz="3300" dirty="0">
                <a:solidFill>
                  <a:srgbClr val="FFFFFF"/>
                </a:solidFill>
              </a:rPr>
            </a:br>
            <a:r>
              <a:rPr lang="en-MY" sz="3300" dirty="0">
                <a:solidFill>
                  <a:srgbClr val="FFFFFF"/>
                </a:solidFill>
              </a:rPr>
              <a:t>DET 5C</a:t>
            </a:r>
            <a:br>
              <a:rPr lang="en-MY" sz="3300" dirty="0">
                <a:solidFill>
                  <a:srgbClr val="FFFFFF"/>
                </a:solidFill>
              </a:rPr>
            </a:br>
            <a:br>
              <a:rPr lang="en-MY" sz="3300" dirty="0">
                <a:solidFill>
                  <a:srgbClr val="FFFFFF"/>
                </a:solidFill>
              </a:rPr>
            </a:br>
            <a:r>
              <a:rPr lang="en-MY" sz="3300" dirty="0">
                <a:solidFill>
                  <a:srgbClr val="FFFFFF"/>
                </a:solidFill>
              </a:rPr>
              <a:t>LECTURER NAME :</a:t>
            </a:r>
            <a:br>
              <a:rPr lang="en-MY" sz="3300" dirty="0">
                <a:solidFill>
                  <a:srgbClr val="FFFFFF"/>
                </a:solidFill>
              </a:rPr>
            </a:br>
            <a:r>
              <a:rPr lang="en-MY" sz="3300" dirty="0">
                <a:solidFill>
                  <a:srgbClr val="FFFFFF"/>
                </a:solidFill>
              </a:rPr>
              <a:t> ENCIK ISHAM SAHAR BIN ISMAIL</a:t>
            </a:r>
            <a:br>
              <a:rPr lang="en-MY" sz="3300" dirty="0">
                <a:solidFill>
                  <a:srgbClr val="FFFFFF"/>
                </a:solidFill>
              </a:rPr>
            </a:br>
            <a:br>
              <a:rPr lang="en-MY" sz="3300" dirty="0">
                <a:solidFill>
                  <a:srgbClr val="FFFFFF"/>
                </a:solidFill>
              </a:rPr>
            </a:br>
            <a:br>
              <a:rPr lang="en-MY" sz="2200" dirty="0">
                <a:solidFill>
                  <a:srgbClr val="FFFFFF"/>
                </a:solidFill>
              </a:rPr>
            </a:br>
            <a:br>
              <a:rPr lang="en-MY" sz="2200" dirty="0">
                <a:solidFill>
                  <a:srgbClr val="FFFFFF"/>
                </a:solidFill>
              </a:rPr>
            </a:br>
            <a:r>
              <a:rPr lang="en-MY" dirty="0">
                <a:solidFill>
                  <a:srgbClr val="FFFFFF"/>
                </a:solidFill>
              </a:rPr>
              <a:t> </a:t>
            </a:r>
          </a:p>
        </p:txBody>
      </p:sp>
      <p:cxnSp>
        <p:nvCxnSpPr>
          <p:cNvPr id="13" name="Straight Connector 12">
            <a:extLst>
              <a:ext uri="{FF2B5EF4-FFF2-40B4-BE49-F238E27FC236}">
                <a16:creationId xmlns:a16="http://schemas.microsoft.com/office/drawing/2014/main" id="{1C5372E1-5D0A-4FE4-B20F-D0CF85FD06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13081F5-C318-4421-A7E9-D7F6810B65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6" name="Table 5">
            <a:extLst>
              <a:ext uri="{FF2B5EF4-FFF2-40B4-BE49-F238E27FC236}">
                <a16:creationId xmlns:a16="http://schemas.microsoft.com/office/drawing/2014/main" id="{C56A8AE6-FB17-44E7-8D8D-87C2D5FC1223}"/>
              </a:ext>
            </a:extLst>
          </p:cNvPr>
          <p:cNvGraphicFramePr>
            <a:graphicFrameLocks noGrp="1"/>
          </p:cNvGraphicFramePr>
          <p:nvPr>
            <p:extLst>
              <p:ext uri="{D42A27DB-BD31-4B8C-83A1-F6EECF244321}">
                <p14:modId xmlns:p14="http://schemas.microsoft.com/office/powerpoint/2010/main" val="365457128"/>
              </p:ext>
            </p:extLst>
          </p:nvPr>
        </p:nvGraphicFramePr>
        <p:xfrm>
          <a:off x="2411211" y="4009090"/>
          <a:ext cx="7369556" cy="1737360"/>
        </p:xfrm>
        <a:graphic>
          <a:graphicData uri="http://schemas.openxmlformats.org/drawingml/2006/table">
            <a:tbl>
              <a:tblPr firstRow="1" bandRow="1">
                <a:tableStyleId>{073A0DAA-6AF3-43AB-8588-CEC1D06C72B9}</a:tableStyleId>
              </a:tblPr>
              <a:tblGrid>
                <a:gridCol w="4465222">
                  <a:extLst>
                    <a:ext uri="{9D8B030D-6E8A-4147-A177-3AD203B41FA5}">
                      <a16:colId xmlns:a16="http://schemas.microsoft.com/office/drawing/2014/main" val="743858106"/>
                    </a:ext>
                  </a:extLst>
                </a:gridCol>
                <a:gridCol w="2904334">
                  <a:extLst>
                    <a:ext uri="{9D8B030D-6E8A-4147-A177-3AD203B41FA5}">
                      <a16:colId xmlns:a16="http://schemas.microsoft.com/office/drawing/2014/main" val="774177409"/>
                    </a:ext>
                  </a:extLst>
                </a:gridCol>
              </a:tblGrid>
              <a:tr h="249595">
                <a:tc>
                  <a:txBody>
                    <a:bodyPr/>
                    <a:lstStyle/>
                    <a:p>
                      <a:pPr algn="ctr"/>
                      <a:r>
                        <a:rPr lang="en-MY" dirty="0">
                          <a:solidFill>
                            <a:schemeClr val="tx1"/>
                          </a:solidFill>
                        </a:rPr>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r>
                        <a:rPr lang="en-MY" dirty="0">
                          <a:solidFill>
                            <a:schemeClr val="tx1"/>
                          </a:solidFill>
                        </a:rPr>
                        <a:t>MATRIX NUMBER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942259395"/>
                  </a:ext>
                </a:extLst>
              </a:tr>
              <a:tr h="436792">
                <a:tc>
                  <a:txBody>
                    <a:bodyPr/>
                    <a:lstStyle/>
                    <a:p>
                      <a:pPr algn="ctr"/>
                      <a:r>
                        <a:rPr lang="en-MY" dirty="0">
                          <a:solidFill>
                            <a:schemeClr val="tx1"/>
                          </a:solidFill>
                        </a:rPr>
                        <a:t>MUHAMMAD FAISAL FAKHRUDDIN BIN AZIZAN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MY" dirty="0">
                          <a:solidFill>
                            <a:schemeClr val="tx1"/>
                          </a:solidFill>
                        </a:rPr>
                        <a:t>03DET22F1003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2739175943"/>
                  </a:ext>
                </a:extLst>
              </a:tr>
              <a:tr h="249595">
                <a:tc>
                  <a:txBody>
                    <a:bodyPr/>
                    <a:lstStyle/>
                    <a:p>
                      <a:pPr algn="ctr"/>
                      <a:r>
                        <a:rPr lang="en-MY" dirty="0">
                          <a:solidFill>
                            <a:schemeClr val="tx1"/>
                          </a:solidFill>
                        </a:rPr>
                        <a:t>CHE SYAHMI ZUHAIRI BIN CHE ZAHARI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MY" dirty="0">
                          <a:solidFill>
                            <a:schemeClr val="tx1"/>
                          </a:solidFill>
                        </a:rPr>
                        <a:t>03DET22F1056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2777732150"/>
                  </a:ext>
                </a:extLst>
              </a:tr>
              <a:tr h="249595">
                <a:tc>
                  <a:txBody>
                    <a:bodyPr/>
                    <a:lstStyle/>
                    <a:p>
                      <a:pPr algn="ctr"/>
                      <a:r>
                        <a:rPr lang="en-MY" dirty="0">
                          <a:solidFill>
                            <a:schemeClr val="tx1"/>
                          </a:solidFill>
                        </a:rPr>
                        <a:t>CHONG KHENG CHEN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MY" dirty="0">
                          <a:solidFill>
                            <a:schemeClr val="tx1"/>
                          </a:solidFill>
                        </a:rPr>
                        <a:t>03DET22F1043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701608020"/>
                  </a:ext>
                </a:extLst>
              </a:tr>
            </a:tbl>
          </a:graphicData>
        </a:graphic>
      </p:graphicFrame>
    </p:spTree>
    <p:extLst>
      <p:ext uri="{BB962C8B-B14F-4D97-AF65-F5344CB8AC3E}">
        <p14:creationId xmlns:p14="http://schemas.microsoft.com/office/powerpoint/2010/main" val="3041976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FA3C8-1910-C628-6776-BA4656273B1B}"/>
              </a:ext>
            </a:extLst>
          </p:cNvPr>
          <p:cNvSpPr>
            <a:spLocks noGrp="1"/>
          </p:cNvSpPr>
          <p:nvPr>
            <p:ph type="title"/>
          </p:nvPr>
        </p:nvSpPr>
        <p:spPr/>
        <p:txBody>
          <a:bodyPr/>
          <a:lstStyle/>
          <a:p>
            <a:r>
              <a:rPr lang="en-MY" dirty="0"/>
              <a:t>Introduction </a:t>
            </a:r>
          </a:p>
        </p:txBody>
      </p:sp>
      <p:sp>
        <p:nvSpPr>
          <p:cNvPr id="3" name="Content Placeholder 2">
            <a:extLst>
              <a:ext uri="{FF2B5EF4-FFF2-40B4-BE49-F238E27FC236}">
                <a16:creationId xmlns:a16="http://schemas.microsoft.com/office/drawing/2014/main" id="{4630FDDC-E6E0-3520-FE6A-12E8980D74D6}"/>
              </a:ext>
            </a:extLst>
          </p:cNvPr>
          <p:cNvSpPr>
            <a:spLocks noGrp="1"/>
          </p:cNvSpPr>
          <p:nvPr>
            <p:ph idx="1"/>
          </p:nvPr>
        </p:nvSpPr>
        <p:spPr/>
        <p:txBody>
          <a:bodyPr>
            <a:normAutofit/>
          </a:bodyPr>
          <a:lstStyle/>
          <a:p>
            <a:pPr>
              <a:lnSpc>
                <a:spcPct val="115000"/>
              </a:lnSpc>
              <a:spcAft>
                <a:spcPts val="800"/>
              </a:spcAft>
            </a:pPr>
            <a:r>
              <a:rPr lang="en-MY" sz="1800" kern="100" dirty="0">
                <a:effectLst/>
                <a:latin typeface="Aptos" panose="020B0004020202020204" pitchFamily="34" charset="0"/>
                <a:ea typeface="DengXian" panose="02010600030101010101" pitchFamily="2" charset="-122"/>
                <a:cs typeface="Times New Roman" panose="02020603050405020304" pitchFamily="18" charset="0"/>
              </a:rPr>
              <a:t>This project focuses on designing and implementing a line-following robot that can navigate based on input from infrared (IR) sensors. The robot is controlled by an Arduino Nano and utilizes three infrared sensors to detect the line, along with DC motors for movement. A motor driver circuit is used to interface the Arduino with the motors, enabling it to steer the robot in various directions such as forward, left, right, reverse, or halt based on the sensor readings.</a:t>
            </a:r>
          </a:p>
          <a:p>
            <a:pPr>
              <a:lnSpc>
                <a:spcPct val="115000"/>
              </a:lnSpc>
              <a:spcAft>
                <a:spcPts val="800"/>
              </a:spcAft>
            </a:pPr>
            <a:r>
              <a:rPr lang="en-MY" sz="1800" kern="100" dirty="0">
                <a:effectLst/>
                <a:latin typeface="Aptos" panose="020B0004020202020204" pitchFamily="34" charset="0"/>
                <a:ea typeface="DengXian" panose="02010600030101010101" pitchFamily="2" charset="-122"/>
                <a:cs typeface="Times New Roman" panose="02020603050405020304" pitchFamily="18" charset="0"/>
              </a:rPr>
              <a:t>The robot's movement is determined by the status of the IR sensors in relation to the path it follows. Depending on the combination of sensor readings, which indicate whether the robot is aligned with the line or deviating from it, the Arduino adjusts the motor speeds and direction to correct the robot’s path. The simplicity of this system makes it ideal for demonstrating fundamental robotics concepts while maintaining a functional design for real-world applications.</a:t>
            </a:r>
          </a:p>
          <a:p>
            <a:endParaRPr lang="en-MY" dirty="0"/>
          </a:p>
        </p:txBody>
      </p:sp>
    </p:spTree>
    <p:extLst>
      <p:ext uri="{BB962C8B-B14F-4D97-AF65-F5344CB8AC3E}">
        <p14:creationId xmlns:p14="http://schemas.microsoft.com/office/powerpoint/2010/main" val="655562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C1F49-E70D-C776-E537-1CD0B32FF8E5}"/>
              </a:ext>
            </a:extLst>
          </p:cNvPr>
          <p:cNvSpPr>
            <a:spLocks noGrp="1"/>
          </p:cNvSpPr>
          <p:nvPr>
            <p:ph type="title"/>
          </p:nvPr>
        </p:nvSpPr>
        <p:spPr/>
        <p:txBody>
          <a:bodyPr/>
          <a:lstStyle/>
          <a:p>
            <a:r>
              <a:rPr lang="en-MY" dirty="0">
                <a:solidFill>
                  <a:schemeClr val="tx1"/>
                </a:solidFill>
              </a:rPr>
              <a:t>Block Diagram</a:t>
            </a:r>
          </a:p>
        </p:txBody>
      </p:sp>
      <p:sp>
        <p:nvSpPr>
          <p:cNvPr id="4" name="Rectangle 3">
            <a:extLst>
              <a:ext uri="{FF2B5EF4-FFF2-40B4-BE49-F238E27FC236}">
                <a16:creationId xmlns:a16="http://schemas.microsoft.com/office/drawing/2014/main" id="{A60F2857-6D49-8C69-8E4F-C9244D01B560}"/>
              </a:ext>
            </a:extLst>
          </p:cNvPr>
          <p:cNvSpPr/>
          <p:nvPr/>
        </p:nvSpPr>
        <p:spPr>
          <a:xfrm>
            <a:off x="1280160" y="2407920"/>
            <a:ext cx="1838960" cy="3962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MY" dirty="0">
                <a:solidFill>
                  <a:schemeClr val="tx1"/>
                </a:solidFill>
              </a:rPr>
              <a:t>Input </a:t>
            </a:r>
          </a:p>
        </p:txBody>
      </p:sp>
      <p:pic>
        <p:nvPicPr>
          <p:cNvPr id="29" name="Content Placeholder 28">
            <a:extLst>
              <a:ext uri="{FF2B5EF4-FFF2-40B4-BE49-F238E27FC236}">
                <a16:creationId xmlns:a16="http://schemas.microsoft.com/office/drawing/2014/main" id="{29B4F136-DE7E-A138-B4EF-0545C9A45A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flipV="1">
            <a:off x="14215595" y="8639175"/>
            <a:ext cx="285098" cy="323850"/>
          </a:xfrm>
        </p:spPr>
      </p:pic>
      <p:sp>
        <p:nvSpPr>
          <p:cNvPr id="14" name="Rectangle 13">
            <a:extLst>
              <a:ext uri="{FF2B5EF4-FFF2-40B4-BE49-F238E27FC236}">
                <a16:creationId xmlns:a16="http://schemas.microsoft.com/office/drawing/2014/main" id="{DE56ACB1-E212-0C19-807E-4CA2E1705596}"/>
              </a:ext>
            </a:extLst>
          </p:cNvPr>
          <p:cNvSpPr/>
          <p:nvPr/>
        </p:nvSpPr>
        <p:spPr>
          <a:xfrm>
            <a:off x="1280160" y="3243386"/>
            <a:ext cx="1838960" cy="3962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MY" dirty="0">
                <a:solidFill>
                  <a:schemeClr val="tx1"/>
                </a:solidFill>
              </a:rPr>
              <a:t> IR Sensor</a:t>
            </a:r>
          </a:p>
        </p:txBody>
      </p:sp>
      <p:sp>
        <p:nvSpPr>
          <p:cNvPr id="19" name="Rectangle 18">
            <a:extLst>
              <a:ext uri="{FF2B5EF4-FFF2-40B4-BE49-F238E27FC236}">
                <a16:creationId xmlns:a16="http://schemas.microsoft.com/office/drawing/2014/main" id="{CF528E35-414D-E392-F7EC-8E1A221582FE}"/>
              </a:ext>
            </a:extLst>
          </p:cNvPr>
          <p:cNvSpPr/>
          <p:nvPr/>
        </p:nvSpPr>
        <p:spPr>
          <a:xfrm>
            <a:off x="5126988" y="2415396"/>
            <a:ext cx="1838960" cy="3962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MY" dirty="0">
                <a:solidFill>
                  <a:schemeClr val="tx1"/>
                </a:solidFill>
              </a:rPr>
              <a:t>Microcontroller</a:t>
            </a:r>
          </a:p>
        </p:txBody>
      </p:sp>
      <p:sp>
        <p:nvSpPr>
          <p:cNvPr id="20" name="Rectangle 19">
            <a:extLst>
              <a:ext uri="{FF2B5EF4-FFF2-40B4-BE49-F238E27FC236}">
                <a16:creationId xmlns:a16="http://schemas.microsoft.com/office/drawing/2014/main" id="{D4B71F0B-2775-D571-F317-10C552B0AF35}"/>
              </a:ext>
            </a:extLst>
          </p:cNvPr>
          <p:cNvSpPr/>
          <p:nvPr/>
        </p:nvSpPr>
        <p:spPr>
          <a:xfrm>
            <a:off x="5126988" y="3848245"/>
            <a:ext cx="1838960" cy="3962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MY" dirty="0">
                <a:solidFill>
                  <a:schemeClr val="tx1"/>
                </a:solidFill>
              </a:rPr>
              <a:t> Arduino Nano</a:t>
            </a:r>
          </a:p>
        </p:txBody>
      </p:sp>
      <p:sp>
        <p:nvSpPr>
          <p:cNvPr id="21" name="Rectangle 20">
            <a:extLst>
              <a:ext uri="{FF2B5EF4-FFF2-40B4-BE49-F238E27FC236}">
                <a16:creationId xmlns:a16="http://schemas.microsoft.com/office/drawing/2014/main" id="{A76E74C5-BC63-8A76-C6A8-0293157AD2EF}"/>
              </a:ext>
            </a:extLst>
          </p:cNvPr>
          <p:cNvSpPr/>
          <p:nvPr/>
        </p:nvSpPr>
        <p:spPr>
          <a:xfrm>
            <a:off x="8973816" y="2415396"/>
            <a:ext cx="1838960" cy="3962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MY" dirty="0">
                <a:solidFill>
                  <a:schemeClr val="tx1"/>
                </a:solidFill>
              </a:rPr>
              <a:t> Output</a:t>
            </a:r>
          </a:p>
        </p:txBody>
      </p:sp>
      <p:sp>
        <p:nvSpPr>
          <p:cNvPr id="22" name="Rectangle 21">
            <a:extLst>
              <a:ext uri="{FF2B5EF4-FFF2-40B4-BE49-F238E27FC236}">
                <a16:creationId xmlns:a16="http://schemas.microsoft.com/office/drawing/2014/main" id="{F40E54C9-AD6C-724D-B6B6-BC50AA1866AA}"/>
              </a:ext>
            </a:extLst>
          </p:cNvPr>
          <p:cNvSpPr/>
          <p:nvPr/>
        </p:nvSpPr>
        <p:spPr>
          <a:xfrm>
            <a:off x="8819376" y="3243386"/>
            <a:ext cx="2147840" cy="67423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MY" dirty="0">
                <a:solidFill>
                  <a:schemeClr val="tx1"/>
                </a:solidFill>
              </a:rPr>
              <a:t>Motor Driver (L298)</a:t>
            </a:r>
          </a:p>
        </p:txBody>
      </p:sp>
      <p:sp>
        <p:nvSpPr>
          <p:cNvPr id="23" name="Rectangle 22">
            <a:extLst>
              <a:ext uri="{FF2B5EF4-FFF2-40B4-BE49-F238E27FC236}">
                <a16:creationId xmlns:a16="http://schemas.microsoft.com/office/drawing/2014/main" id="{6CD06DDE-7915-AAB2-C287-DBA07867454A}"/>
              </a:ext>
            </a:extLst>
          </p:cNvPr>
          <p:cNvSpPr/>
          <p:nvPr/>
        </p:nvSpPr>
        <p:spPr>
          <a:xfrm>
            <a:off x="8973816" y="4367589"/>
            <a:ext cx="1838960" cy="3962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MY" dirty="0">
                <a:solidFill>
                  <a:schemeClr val="tx1"/>
                </a:solidFill>
              </a:rPr>
              <a:t>DC Motor</a:t>
            </a:r>
          </a:p>
        </p:txBody>
      </p:sp>
      <p:sp>
        <p:nvSpPr>
          <p:cNvPr id="25" name="Rectangle 24">
            <a:extLst>
              <a:ext uri="{FF2B5EF4-FFF2-40B4-BE49-F238E27FC236}">
                <a16:creationId xmlns:a16="http://schemas.microsoft.com/office/drawing/2014/main" id="{2127E4B4-D999-6199-7D2D-6FF667D60E24}"/>
              </a:ext>
            </a:extLst>
          </p:cNvPr>
          <p:cNvSpPr/>
          <p:nvPr/>
        </p:nvSpPr>
        <p:spPr>
          <a:xfrm>
            <a:off x="8973816" y="5059528"/>
            <a:ext cx="1838960" cy="3962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MY" dirty="0">
                <a:solidFill>
                  <a:schemeClr val="tx1"/>
                </a:solidFill>
              </a:rPr>
              <a:t>DC Motor</a:t>
            </a:r>
          </a:p>
        </p:txBody>
      </p:sp>
      <p:sp>
        <p:nvSpPr>
          <p:cNvPr id="26" name="Arrow: Right 25">
            <a:extLst>
              <a:ext uri="{FF2B5EF4-FFF2-40B4-BE49-F238E27FC236}">
                <a16:creationId xmlns:a16="http://schemas.microsoft.com/office/drawing/2014/main" id="{677C545C-DD18-79D6-29F4-74BB3FB0B154}"/>
              </a:ext>
            </a:extLst>
          </p:cNvPr>
          <p:cNvSpPr/>
          <p:nvPr/>
        </p:nvSpPr>
        <p:spPr>
          <a:xfrm>
            <a:off x="3750558" y="3848245"/>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MY">
              <a:solidFill>
                <a:schemeClr val="tx1"/>
              </a:solidFill>
            </a:endParaRPr>
          </a:p>
        </p:txBody>
      </p:sp>
      <p:sp>
        <p:nvSpPr>
          <p:cNvPr id="27" name="Arrow: Right 26">
            <a:extLst>
              <a:ext uri="{FF2B5EF4-FFF2-40B4-BE49-F238E27FC236}">
                <a16:creationId xmlns:a16="http://schemas.microsoft.com/office/drawing/2014/main" id="{8AFE2DD1-112E-1821-AD6E-DC4C41619AD0}"/>
              </a:ext>
            </a:extLst>
          </p:cNvPr>
          <p:cNvSpPr/>
          <p:nvPr/>
        </p:nvSpPr>
        <p:spPr>
          <a:xfrm>
            <a:off x="7489297" y="3848245"/>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MY">
              <a:solidFill>
                <a:schemeClr val="tx1"/>
              </a:solidFill>
            </a:endParaRPr>
          </a:p>
        </p:txBody>
      </p:sp>
      <p:pic>
        <p:nvPicPr>
          <p:cNvPr id="30" name="Picture 29">
            <a:extLst>
              <a:ext uri="{FF2B5EF4-FFF2-40B4-BE49-F238E27FC236}">
                <a16:creationId xmlns:a16="http://schemas.microsoft.com/office/drawing/2014/main" id="{02A36537-90A9-B488-D993-73AFBDA2C296}"/>
              </a:ext>
            </a:extLst>
          </p:cNvPr>
          <p:cNvPicPr>
            <a:picLocks noChangeAspect="1"/>
          </p:cNvPicPr>
          <p:nvPr/>
        </p:nvPicPr>
        <p:blipFill>
          <a:blip r:embed="rId3"/>
          <a:stretch>
            <a:fillRect/>
          </a:stretch>
        </p:blipFill>
        <p:spPr>
          <a:xfrm>
            <a:off x="1280160" y="4864832"/>
            <a:ext cx="1853345" cy="499915"/>
          </a:xfrm>
          <a:prstGeom prst="rect">
            <a:avLst/>
          </a:prstGeom>
        </p:spPr>
      </p:pic>
      <p:pic>
        <p:nvPicPr>
          <p:cNvPr id="31" name="Picture 30">
            <a:extLst>
              <a:ext uri="{FF2B5EF4-FFF2-40B4-BE49-F238E27FC236}">
                <a16:creationId xmlns:a16="http://schemas.microsoft.com/office/drawing/2014/main" id="{50EC581C-350C-657B-14AB-899160DFF1D7}"/>
              </a:ext>
            </a:extLst>
          </p:cNvPr>
          <p:cNvPicPr>
            <a:picLocks noChangeAspect="1"/>
          </p:cNvPicPr>
          <p:nvPr/>
        </p:nvPicPr>
        <p:blipFill>
          <a:blip r:embed="rId3"/>
          <a:stretch>
            <a:fillRect/>
          </a:stretch>
        </p:blipFill>
        <p:spPr>
          <a:xfrm>
            <a:off x="1280160" y="4117631"/>
            <a:ext cx="1853345" cy="499915"/>
          </a:xfrm>
          <a:prstGeom prst="rect">
            <a:avLst/>
          </a:prstGeom>
        </p:spPr>
      </p:pic>
    </p:spTree>
    <p:extLst>
      <p:ext uri="{BB962C8B-B14F-4D97-AF65-F5344CB8AC3E}">
        <p14:creationId xmlns:p14="http://schemas.microsoft.com/office/powerpoint/2010/main" val="4104385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462919E4-C488-4107-9EF1-66152F8480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BF79732-4088-424C-A653-4534E438944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E5101733-A021-44D6-BE4E-2D908CFF54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3EA6C4-76DD-844D-F5CA-91B5AA2320A6}"/>
              </a:ext>
            </a:extLst>
          </p:cNvPr>
          <p:cNvSpPr>
            <a:spLocks noGrp="1"/>
          </p:cNvSpPr>
          <p:nvPr>
            <p:ph type="title"/>
          </p:nvPr>
        </p:nvSpPr>
        <p:spPr>
          <a:xfrm>
            <a:off x="548640" y="952500"/>
            <a:ext cx="3528060" cy="3893582"/>
          </a:xfrm>
        </p:spPr>
        <p:txBody>
          <a:bodyPr vert="horz" lIns="91440" tIns="45720" rIns="91440" bIns="45720" rtlCol="0" anchor="t">
            <a:normAutofit/>
          </a:bodyPr>
          <a:lstStyle/>
          <a:p>
            <a:r>
              <a:rPr lang="en-US" dirty="0">
                <a:solidFill>
                  <a:schemeClr val="tx1"/>
                </a:solidFill>
              </a:rPr>
              <a:t>Schematic Diagram </a:t>
            </a:r>
          </a:p>
        </p:txBody>
      </p:sp>
      <p:cxnSp>
        <p:nvCxnSpPr>
          <p:cNvPr id="26" name="Straight Connector 25">
            <a:extLst>
              <a:ext uri="{FF2B5EF4-FFF2-40B4-BE49-F238E27FC236}">
                <a16:creationId xmlns:a16="http://schemas.microsoft.com/office/drawing/2014/main" id="{6F4598CC-172A-48F9-9A7C-3E3E635F6C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4" name="Content Placeholder 3">
            <a:extLst>
              <a:ext uri="{FF2B5EF4-FFF2-40B4-BE49-F238E27FC236}">
                <a16:creationId xmlns:a16="http://schemas.microsoft.com/office/drawing/2014/main" id="{2263A8FD-BB15-5561-46B9-023BB1572B19}"/>
              </a:ext>
            </a:extLst>
          </p:cNvPr>
          <p:cNvPicPr>
            <a:picLocks noGrp="1" noChangeAspect="1"/>
          </p:cNvPicPr>
          <p:nvPr>
            <p:ph idx="1"/>
          </p:nvPr>
        </p:nvPicPr>
        <p:blipFill>
          <a:blip r:embed="rId2"/>
          <a:stretch>
            <a:fillRect/>
          </a:stretch>
        </p:blipFill>
        <p:spPr>
          <a:xfrm>
            <a:off x="4648200" y="952500"/>
            <a:ext cx="6608931" cy="5105400"/>
          </a:xfrm>
          <a:prstGeom prst="rect">
            <a:avLst/>
          </a:prstGeom>
        </p:spPr>
      </p:pic>
      <p:cxnSp>
        <p:nvCxnSpPr>
          <p:cNvPr id="28" name="Straight Connector 27">
            <a:extLst>
              <a:ext uri="{FF2B5EF4-FFF2-40B4-BE49-F238E27FC236}">
                <a16:creationId xmlns:a16="http://schemas.microsoft.com/office/drawing/2014/main" id="{587A0454-7A54-450D-9B36-0C5378D020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8104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4-10-23 at 23.50.09_0d982675">
            <a:hlinkClick r:id="" action="ppaction://media"/>
            <a:extLst>
              <a:ext uri="{FF2B5EF4-FFF2-40B4-BE49-F238E27FC236}">
                <a16:creationId xmlns:a16="http://schemas.microsoft.com/office/drawing/2014/main" id="{10B62D2B-635D-4640-9EFC-0CBEB6D0E86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12799" y="738664"/>
            <a:ext cx="10334679" cy="5340032"/>
          </a:xfrm>
          <a:prstGeom prst="rect">
            <a:avLst/>
          </a:prstGeom>
        </p:spPr>
      </p:pic>
    </p:spTree>
    <p:extLst>
      <p:ext uri="{BB962C8B-B14F-4D97-AF65-F5344CB8AC3E}">
        <p14:creationId xmlns:p14="http://schemas.microsoft.com/office/powerpoint/2010/main" val="154768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3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EE46B-5FAF-F417-EFBC-254662ECE0CE}"/>
              </a:ext>
            </a:extLst>
          </p:cNvPr>
          <p:cNvSpPr>
            <a:spLocks noGrp="1"/>
          </p:cNvSpPr>
          <p:nvPr>
            <p:ph type="title"/>
          </p:nvPr>
        </p:nvSpPr>
        <p:spPr>
          <a:xfrm>
            <a:off x="598170" y="87376"/>
            <a:ext cx="10995659" cy="1077849"/>
          </a:xfrm>
        </p:spPr>
        <p:txBody>
          <a:bodyPr>
            <a:normAutofit fontScale="90000"/>
          </a:bodyPr>
          <a:lstStyle/>
          <a:p>
            <a:br>
              <a:rPr lang="en-MY" dirty="0">
                <a:solidFill>
                  <a:schemeClr val="tx1"/>
                </a:solidFill>
              </a:rPr>
            </a:br>
            <a:br>
              <a:rPr lang="en-MY" sz="3400" dirty="0">
                <a:solidFill>
                  <a:schemeClr val="tx1"/>
                </a:solidFill>
              </a:rPr>
            </a:br>
            <a:r>
              <a:rPr lang="en-MY" dirty="0">
                <a:solidFill>
                  <a:schemeClr val="tx1"/>
                </a:solidFill>
              </a:rPr>
              <a:t>Program</a:t>
            </a:r>
            <a:r>
              <a:rPr lang="en-MY" dirty="0"/>
              <a:t> </a:t>
            </a:r>
          </a:p>
        </p:txBody>
      </p:sp>
      <p:pic>
        <p:nvPicPr>
          <p:cNvPr id="4" name="Content Placeholder 3">
            <a:extLst>
              <a:ext uri="{FF2B5EF4-FFF2-40B4-BE49-F238E27FC236}">
                <a16:creationId xmlns:a16="http://schemas.microsoft.com/office/drawing/2014/main" id="{D944CE3F-FB78-F957-DB69-D67E2A14AE0F}"/>
              </a:ext>
            </a:extLst>
          </p:cNvPr>
          <p:cNvPicPr>
            <a:picLocks noGrp="1" noChangeAspect="1"/>
          </p:cNvPicPr>
          <p:nvPr>
            <p:ph idx="1"/>
          </p:nvPr>
        </p:nvPicPr>
        <p:blipFill>
          <a:blip r:embed="rId2"/>
          <a:stretch>
            <a:fillRect/>
          </a:stretch>
        </p:blipFill>
        <p:spPr>
          <a:xfrm>
            <a:off x="5238166" y="2519680"/>
            <a:ext cx="5784775" cy="4104639"/>
          </a:xfrm>
          <a:prstGeom prst="rect">
            <a:avLst/>
          </a:prstGeom>
        </p:spPr>
      </p:pic>
      <p:pic>
        <p:nvPicPr>
          <p:cNvPr id="5" name="Picture 4">
            <a:extLst>
              <a:ext uri="{FF2B5EF4-FFF2-40B4-BE49-F238E27FC236}">
                <a16:creationId xmlns:a16="http://schemas.microsoft.com/office/drawing/2014/main" id="{D03E5146-C686-9774-6625-37C23E1E0E18}"/>
              </a:ext>
            </a:extLst>
          </p:cNvPr>
          <p:cNvPicPr>
            <a:picLocks noChangeAspect="1"/>
          </p:cNvPicPr>
          <p:nvPr/>
        </p:nvPicPr>
        <p:blipFill>
          <a:blip r:embed="rId3"/>
          <a:stretch>
            <a:fillRect/>
          </a:stretch>
        </p:blipFill>
        <p:spPr>
          <a:xfrm>
            <a:off x="665766" y="1430429"/>
            <a:ext cx="4572400" cy="5193890"/>
          </a:xfrm>
          <a:prstGeom prst="rect">
            <a:avLst/>
          </a:prstGeom>
        </p:spPr>
      </p:pic>
    </p:spTree>
    <p:extLst>
      <p:ext uri="{BB962C8B-B14F-4D97-AF65-F5344CB8AC3E}">
        <p14:creationId xmlns:p14="http://schemas.microsoft.com/office/powerpoint/2010/main" val="3674266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EB41-B976-A812-41A5-CB7A19732DAC}"/>
              </a:ext>
            </a:extLst>
          </p:cNvPr>
          <p:cNvSpPr>
            <a:spLocks noGrp="1"/>
          </p:cNvSpPr>
          <p:nvPr>
            <p:ph type="title"/>
          </p:nvPr>
        </p:nvSpPr>
        <p:spPr/>
        <p:txBody>
          <a:bodyPr/>
          <a:lstStyle/>
          <a:p>
            <a:r>
              <a:rPr lang="en-MY" dirty="0">
                <a:solidFill>
                  <a:schemeClr val="tx1"/>
                </a:solidFill>
              </a:rPr>
              <a:t>Conclusion</a:t>
            </a:r>
          </a:p>
        </p:txBody>
      </p:sp>
      <p:sp>
        <p:nvSpPr>
          <p:cNvPr id="4" name="Rectangle 1">
            <a:extLst>
              <a:ext uri="{FF2B5EF4-FFF2-40B4-BE49-F238E27FC236}">
                <a16:creationId xmlns:a16="http://schemas.microsoft.com/office/drawing/2014/main" id="{82ED0A16-E49D-189E-A2EA-9D85C56BB7B7}"/>
              </a:ext>
            </a:extLst>
          </p:cNvPr>
          <p:cNvSpPr>
            <a:spLocks noGrp="1" noChangeArrowheads="1"/>
          </p:cNvSpPr>
          <p:nvPr>
            <p:ph idx="1"/>
          </p:nvPr>
        </p:nvSpPr>
        <p:spPr bwMode="auto">
          <a:xfrm>
            <a:off x="548639" y="1757960"/>
            <a:ext cx="10660377"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1800" dirty="0">
                <a:latin typeface="Arial" panose="020B0604020202020204" pitchFamily="34" charset="0"/>
              </a:rPr>
              <a:t>Based o</a:t>
            </a:r>
            <a:r>
              <a:rPr kumimoji="0" lang="en-US" altLang="en-US" sz="1800" b="0" i="0" u="none" strike="noStrike" cap="none" normalizeH="0" baseline="0" dirty="0">
                <a:ln>
                  <a:noFill/>
                </a:ln>
                <a:solidFill>
                  <a:schemeClr val="tx1"/>
                </a:solidFill>
                <a:effectLst/>
                <a:latin typeface="Arial" panose="020B0604020202020204" pitchFamily="34" charset="0"/>
              </a:rPr>
              <a:t>n this mini project, </a:t>
            </a:r>
            <a:r>
              <a:rPr lang="en-US" altLang="en-US" sz="1800" dirty="0">
                <a:latin typeface="Arial" panose="020B0604020202020204" pitchFamily="34" charset="0"/>
              </a:rPr>
              <a:t>we </a:t>
            </a:r>
            <a:r>
              <a:rPr kumimoji="0" lang="en-US" altLang="en-US" sz="1800" b="0" i="0" u="none" strike="noStrike" cap="none" normalizeH="0" baseline="0" dirty="0">
                <a:ln>
                  <a:noFill/>
                </a:ln>
                <a:solidFill>
                  <a:schemeClr val="tx1"/>
                </a:solidFill>
                <a:effectLst/>
                <a:latin typeface="Arial" panose="020B0604020202020204" pitchFamily="34" charset="0"/>
              </a:rPr>
              <a:t>developed a line-following robot that showcased key robotics principles, including sensor integration, motor control, and path detection. They calibrated the sensors for accurate performance on various surfaces and implemented a PID control system to maintain consistent motor speeds and prevent drifting. A detailed truth table facilitated effective navigation through curves and intersections. The project combined simulation testing in Proteus with real-world trials for parameter fine-tuning. User balanced quality components with budget constraints by researching affordable parts and utilizing open-source resources. This project not only reinforced their understanding of robotics but also set the stage for future enhancements, such as obstacle detection and advanced decision-making algorithms.</a:t>
            </a:r>
          </a:p>
        </p:txBody>
      </p:sp>
    </p:spTree>
    <p:extLst>
      <p:ext uri="{BB962C8B-B14F-4D97-AF65-F5344CB8AC3E}">
        <p14:creationId xmlns:p14="http://schemas.microsoft.com/office/powerpoint/2010/main" val="1170498257"/>
      </p:ext>
    </p:extLst>
  </p:cSld>
  <p:clrMapOvr>
    <a:masterClrMapping/>
  </p:clrMapOvr>
</p:sld>
</file>

<file path=ppt/theme/theme1.xml><?xml version="1.0" encoding="utf-8"?>
<a:theme xmlns:a="http://schemas.openxmlformats.org/drawingml/2006/main" name="TribuneVTI">
  <a:themeElements>
    <a:clrScheme name="AnalogousFromRegularSeed_2SEEDS">
      <a:dk1>
        <a:srgbClr val="000000"/>
      </a:dk1>
      <a:lt1>
        <a:srgbClr val="FFFFFF"/>
      </a:lt1>
      <a:dk2>
        <a:srgbClr val="1B2F2E"/>
      </a:dk2>
      <a:lt2>
        <a:srgbClr val="F3F1F0"/>
      </a:lt2>
      <a:accent1>
        <a:srgbClr val="3B9EB1"/>
      </a:accent1>
      <a:accent2>
        <a:srgbClr val="46B196"/>
      </a:accent2>
      <a:accent3>
        <a:srgbClr val="4D7EC3"/>
      </a:accent3>
      <a:accent4>
        <a:srgbClr val="B13B3E"/>
      </a:accent4>
      <a:accent5>
        <a:srgbClr val="C37B4D"/>
      </a:accent5>
      <a:accent6>
        <a:srgbClr val="B19A3B"/>
      </a:accent6>
      <a:hlink>
        <a:srgbClr val="C05944"/>
      </a:hlink>
      <a:folHlink>
        <a:srgbClr val="7F7F7F"/>
      </a:folHlink>
    </a:clrScheme>
    <a:fontScheme name="Amasis-Univers">
      <a:majorFont>
        <a:latin typeface="Amasis MT Pro Medium"/>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ibuneVTI" id="{4D84C650-59FC-4F6B-ADA6-B11C508FF6CE}" vid="{0E07EAE6-ACBC-4250-8522-FC108A45043A}"/>
    </a:ext>
  </a:extLst>
</a:theme>
</file>

<file path=docProps/app.xml><?xml version="1.0" encoding="utf-8"?>
<Properties xmlns="http://schemas.openxmlformats.org/officeDocument/2006/extended-properties" xmlns:vt="http://schemas.openxmlformats.org/officeDocument/2006/docPropsVTypes">
  <Template>TM04033921[[fn=Damask]]</Template>
  <TotalTime>152</TotalTime>
  <Words>366</Words>
  <Application>Microsoft Office PowerPoint</Application>
  <PresentationFormat>Widescreen</PresentationFormat>
  <Paragraphs>25</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Amasis MT Pro Medium</vt:lpstr>
      <vt:lpstr>Aptos</vt:lpstr>
      <vt:lpstr>Arial</vt:lpstr>
      <vt:lpstr>Univers Light</vt:lpstr>
      <vt:lpstr>TribuneVTI</vt:lpstr>
      <vt:lpstr>MINI PROJECT – Line Following Robot  DEC50122 DET 5C  LECTURER NAME :  ENCIK ISHAM SAHAR BIN ISMAIL     </vt:lpstr>
      <vt:lpstr>Introduction </vt:lpstr>
      <vt:lpstr>Block Diagram</vt:lpstr>
      <vt:lpstr>Schematic Diagram </vt:lpstr>
      <vt:lpstr>PowerPoint Presentation</vt:lpstr>
      <vt:lpstr>  Program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 PROJECT – Line Following Robot  DEC50122 DET 5C  LECTURER NAME :  ENCIK ISHAM SAHAR BIN ISMAIL     </dc:title>
  <dc:creator>chong kheng chen</dc:creator>
  <cp:lastModifiedBy>chong kheng chen</cp:lastModifiedBy>
  <cp:revision>1</cp:revision>
  <dcterms:created xsi:type="dcterms:W3CDTF">2024-10-23T14:42:08Z</dcterms:created>
  <dcterms:modified xsi:type="dcterms:W3CDTF">2024-10-23T17:14:36Z</dcterms:modified>
</cp:coreProperties>
</file>

<file path=docProps/thumbnail.jpeg>
</file>